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hesecretlivesofdata.com/raft/" TargetMode="External"/><Relationship Id="rId4" Type="http://schemas.openxmlformats.org/officeDocument/2006/relationships/hyperlink" Target="https://raft.github.io/" TargetMode="External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Computing and Big Data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Consensus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481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Raft consists of two main parts</a:t>
            </a:r>
            <a:endParaRPr sz="3959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Leadership elections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Creating a consistent log once a leader is in place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57200" y="137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Key concepts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75635" y="120549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Leader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leader ingests new log entries, distributes to peers and decides when they are commited.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Quorum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(n div 2)+1 members, where n is the size of the peer set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Peer Set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set of nodes participating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Committed Entry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An entry is committed if it is stored persistently on a quorum of nodes. Then it can be </a:t>
            </a:r>
            <a:r>
              <a:rPr i="1" lang="en-US" sz="1600"/>
              <a:t>applied</a:t>
            </a:r>
            <a:r>
              <a:rPr lang="en-US" sz="1600"/>
              <a:t>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Log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log is consistent iff all participants agree on the entries and the order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Finite State Machine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 Finite State Machine is well defined set of states and transitions. Ensures that each peer applying the same logs reaches the same conclusions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Leadership Election 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60221"/>
            <a:ext cx="8856507" cy="532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191306" y="6002338"/>
            <a:ext cx="8952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https://blog.acolyer.org/2015/03/12/in-search-of-an-understandable-consensus-algorithm/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Once a leader is in place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requests the leader writes a log entry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leader writes it to durable storage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Replicates to a quorum of followers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Once the log entry is committed, it can be applied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Execute the FSM with the new data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Nice visualisations of Raft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http://thesecretlivesofdata.com/raft/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https://raft.github.io/</a:t>
            </a:r>
            <a:r>
              <a:rPr lang="en-US"/>
              <a:t> 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802" y="3237661"/>
            <a:ext cx="5522443" cy="362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Implementations / Users of Raft</a:t>
            </a:r>
            <a:endParaRPr sz="3959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TiKV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OpenDaylight 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CopyCat from Atomix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JGroups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Consul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9500"/>
            <a:ext cx="9144000" cy="46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0"/>
            <a:ext cx="90702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3100"/>
            <a:ext cx="9144000" cy="550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Fundamental problems in Distributed Computing</a:t>
            </a:r>
            <a:endParaRPr sz="3959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Efficient distribution of work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serialization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Consensus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failure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Serf.io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785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29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Conflict-free Replicated Data Types</a:t>
            </a:r>
            <a:endParaRPr sz="3959"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Also known as {Commutative, Convergent, Confluent}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44" y="3118750"/>
            <a:ext cx="6929873" cy="300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560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114300"/>
            <a:ext cx="67183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Byzantine failures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Byzantine fault is any fault presenting different symptoms to different observers.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Imagine a set of generals trying to formulate a plan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of the generals are traitors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to other generals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selectively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Distributed consensus algorithms existed since the 1990s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recently gaining traction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key part of big data systems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Leadership election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Consistent configuration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Leslie Lamport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689" y="1651000"/>
            <a:ext cx="279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almost any cluster of machines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Spark, Kafka, Cassandra, etc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need: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consistent configuration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(often) A 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controller may fail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Therefore we need to be able to detect that and elect a new leader/controller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“Crash Fault Tolerance”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4" y="0"/>
            <a:ext cx="9144000" cy="609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590"/>
            <a:ext cx="9245366" cy="564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0" y="1041400"/>
            <a:ext cx="5207000" cy="4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9300"/>
            <a:ext cx="9144000" cy="535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Paxos in production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75635" y="141763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Cassandra uses Paxos for leadership election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Chubby (distributed lock service) and hence BigTable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Spanner and Megastore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OpenReplica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IBM SAN Volume Controller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Microsoft Autopilot cluster management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WANdisco have implemented Paxos within DConE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XtreemFS uses a Paxos-based lease negotiation algorithm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Heroku uses Doozerd consistent distributed data store.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Ceph uses Paxos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Clustrix distributed SQL database uses Paxos for distributed transaction resolution.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Neo4j HA graph database Paxos, replacing ZooKeeper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